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7" r:id="rId2"/>
    <p:sldId id="291" r:id="rId3"/>
    <p:sldId id="263" r:id="rId4"/>
    <p:sldId id="264" r:id="rId5"/>
    <p:sldId id="265" r:id="rId6"/>
    <p:sldId id="275" r:id="rId7"/>
    <p:sldId id="276" r:id="rId8"/>
    <p:sldId id="284" r:id="rId9"/>
    <p:sldId id="286" r:id="rId10"/>
    <p:sldId id="287" r:id="rId11"/>
    <p:sldId id="288" r:id="rId12"/>
    <p:sldId id="293" r:id="rId13"/>
    <p:sldId id="290" r:id="rId14"/>
    <p:sldId id="277" r:id="rId15"/>
    <p:sldId id="280" r:id="rId16"/>
    <p:sldId id="279" r:id="rId17"/>
    <p:sldId id="267" r:id="rId18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4595" autoAdjust="0"/>
  </p:normalViewPr>
  <p:slideViewPr>
    <p:cSldViewPr snapToGrid="0">
      <p:cViewPr>
        <p:scale>
          <a:sx n="70" d="100"/>
          <a:sy n="70" d="100"/>
        </p:scale>
        <p:origin x="-82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1394B-97BE-49F3-83A9-73FA989B9B63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05999-34E8-49B0-B6A0-431DDDCF3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0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3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93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2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08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3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1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0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6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5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7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3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94144-DB7D-4A91-8F52-C37B2BD98B08}" type="datetimeFigureOut">
              <a:rPr lang="ko-KR" altLang="en-US" smtClean="0"/>
              <a:t>2020-03-20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5B1E-0DCD-4000-8B6F-610F30C42A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9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444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1848"/>
            <a:ext cx="5602148" cy="6086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47" y="771848"/>
            <a:ext cx="6589853" cy="60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1" y="750338"/>
            <a:ext cx="10372299" cy="554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1" y="771848"/>
            <a:ext cx="10372299" cy="5585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0336"/>
            <a:ext cx="12192000" cy="6107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21" y="3398293"/>
            <a:ext cx="9131172" cy="3207223"/>
          </a:xfrm>
          <a:prstGeom prst="rect">
            <a:avLst/>
          </a:prstGeom>
          <a:ln w="41275" cmpd="sng">
            <a:solidFill>
              <a:srgbClr val="FF0000"/>
            </a:solidFill>
            <a:prstDash val="lgDash"/>
          </a:ln>
        </p:spPr>
      </p:pic>
    </p:spTree>
    <p:extLst>
      <p:ext uri="{BB962C8B-B14F-4D97-AF65-F5344CB8AC3E}">
        <p14:creationId xmlns:p14="http://schemas.microsoft.com/office/powerpoint/2010/main" val="35921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1" y="750338"/>
            <a:ext cx="10372299" cy="55412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1848"/>
            <a:ext cx="12192000" cy="60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48"/>
            <a:ext cx="6350758" cy="6086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58" y="771848"/>
            <a:ext cx="5841242" cy="60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구현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990905"/>
            <a:ext cx="7119258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3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93527C-D024-4E42-9246-3FDDC599615B}"/>
              </a:ext>
            </a:extLst>
          </p:cNvPr>
          <p:cNvSpPr txBox="1"/>
          <p:nvPr/>
        </p:nvSpPr>
        <p:spPr>
          <a:xfrm>
            <a:off x="1378424" y="654103"/>
            <a:ext cx="93760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Q&amp;A</a:t>
            </a:r>
            <a:endParaRPr lang="ko-KR" altLang="en-US" sz="3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0301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97429E-24A7-48C6-BDF5-66F2D9EA9F27}"/>
              </a:ext>
            </a:extLst>
          </p:cNvPr>
          <p:cNvSpPr/>
          <p:nvPr/>
        </p:nvSpPr>
        <p:spPr>
          <a:xfrm>
            <a:off x="0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숭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</a:t>
            </a:r>
            <a:endParaRPr lang="en-US" altLang="ko-KR" sz="28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93527C-D024-4E42-9246-3FDDC599615B}"/>
              </a:ext>
            </a:extLst>
          </p:cNvPr>
          <p:cNvSpPr txBox="1"/>
          <p:nvPr/>
        </p:nvSpPr>
        <p:spPr>
          <a:xfrm>
            <a:off x="272957" y="15012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5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DFDA58-8B97-493F-8F2C-E4170D7F1758}"/>
              </a:ext>
            </a:extLst>
          </p:cNvPr>
          <p:cNvSpPr/>
          <p:nvPr/>
        </p:nvSpPr>
        <p:spPr>
          <a:xfrm>
            <a:off x="3134783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0E64927-8679-44FA-ADE2-D425AE2B2CA8}"/>
              </a:ext>
            </a:extLst>
          </p:cNvPr>
          <p:cNvSpPr/>
          <p:nvPr/>
        </p:nvSpPr>
        <p:spPr>
          <a:xfrm>
            <a:off x="6323464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태성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7D1B0D3-AA96-4214-A999-49299EFC77D4}"/>
              </a:ext>
            </a:extLst>
          </p:cNvPr>
          <p:cNvSpPr/>
          <p:nvPr/>
        </p:nvSpPr>
        <p:spPr>
          <a:xfrm>
            <a:off x="9395791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형균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79" y="554176"/>
            <a:ext cx="6987654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7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대괄호 4">
            <a:extLst>
              <a:ext uri="{FF2B5EF4-FFF2-40B4-BE49-F238E27FC236}">
                <a16:creationId xmlns="" xmlns:a16="http://schemas.microsoft.com/office/drawing/2014/main" id="{DDAA519E-CD64-474C-878C-4C66612FF834}"/>
              </a:ext>
            </a:extLst>
          </p:cNvPr>
          <p:cNvSpPr/>
          <p:nvPr/>
        </p:nvSpPr>
        <p:spPr>
          <a:xfrm>
            <a:off x="2051753" y="656614"/>
            <a:ext cx="8574156" cy="1282880"/>
          </a:xfrm>
          <a:custGeom>
            <a:avLst/>
            <a:gdLst>
              <a:gd name="connsiteX0" fmla="*/ 0 w 8574156"/>
              <a:gd name="connsiteY0" fmla="*/ 213818 h 1282880"/>
              <a:gd name="connsiteX1" fmla="*/ 213818 w 8574156"/>
              <a:gd name="connsiteY1" fmla="*/ 0 h 1282880"/>
              <a:gd name="connsiteX2" fmla="*/ 958643 w 8574156"/>
              <a:gd name="connsiteY2" fmla="*/ 0 h 1282880"/>
              <a:gd name="connsiteX3" fmla="*/ 1459072 w 8574156"/>
              <a:gd name="connsiteY3" fmla="*/ 0 h 1282880"/>
              <a:gd name="connsiteX4" fmla="*/ 1878036 w 8574156"/>
              <a:gd name="connsiteY4" fmla="*/ 0 h 1282880"/>
              <a:gd name="connsiteX5" fmla="*/ 2541395 w 8574156"/>
              <a:gd name="connsiteY5" fmla="*/ 0 h 1282880"/>
              <a:gd name="connsiteX6" fmla="*/ 3041824 w 8574156"/>
              <a:gd name="connsiteY6" fmla="*/ 0 h 1282880"/>
              <a:gd name="connsiteX7" fmla="*/ 3786649 w 8574156"/>
              <a:gd name="connsiteY7" fmla="*/ 0 h 1282880"/>
              <a:gd name="connsiteX8" fmla="*/ 4205613 w 8574156"/>
              <a:gd name="connsiteY8" fmla="*/ 0 h 1282880"/>
              <a:gd name="connsiteX9" fmla="*/ 4950437 w 8574156"/>
              <a:gd name="connsiteY9" fmla="*/ 0 h 1282880"/>
              <a:gd name="connsiteX10" fmla="*/ 5287936 w 8574156"/>
              <a:gd name="connsiteY10" fmla="*/ 0 h 1282880"/>
              <a:gd name="connsiteX11" fmla="*/ 5869830 w 8574156"/>
              <a:gd name="connsiteY11" fmla="*/ 0 h 1282880"/>
              <a:gd name="connsiteX12" fmla="*/ 6451725 w 8574156"/>
              <a:gd name="connsiteY12" fmla="*/ 0 h 1282880"/>
              <a:gd name="connsiteX13" fmla="*/ 6952154 w 8574156"/>
              <a:gd name="connsiteY13" fmla="*/ 0 h 1282880"/>
              <a:gd name="connsiteX14" fmla="*/ 7696979 w 8574156"/>
              <a:gd name="connsiteY14" fmla="*/ 0 h 1282880"/>
              <a:gd name="connsiteX15" fmla="*/ 8360338 w 8574156"/>
              <a:gd name="connsiteY15" fmla="*/ 0 h 1282880"/>
              <a:gd name="connsiteX16" fmla="*/ 8574156 w 8574156"/>
              <a:gd name="connsiteY16" fmla="*/ 213818 h 1282880"/>
              <a:gd name="connsiteX17" fmla="*/ 8574156 w 8574156"/>
              <a:gd name="connsiteY17" fmla="*/ 649992 h 1282880"/>
              <a:gd name="connsiteX18" fmla="*/ 8574156 w 8574156"/>
              <a:gd name="connsiteY18" fmla="*/ 1069062 h 1282880"/>
              <a:gd name="connsiteX19" fmla="*/ 8360338 w 8574156"/>
              <a:gd name="connsiteY19" fmla="*/ 1282880 h 1282880"/>
              <a:gd name="connsiteX20" fmla="*/ 7941374 w 8574156"/>
              <a:gd name="connsiteY20" fmla="*/ 1282880 h 1282880"/>
              <a:gd name="connsiteX21" fmla="*/ 7359480 w 8574156"/>
              <a:gd name="connsiteY21" fmla="*/ 1282880 h 1282880"/>
              <a:gd name="connsiteX22" fmla="*/ 6940516 w 8574156"/>
              <a:gd name="connsiteY22" fmla="*/ 1282880 h 1282880"/>
              <a:gd name="connsiteX23" fmla="*/ 6358622 w 8574156"/>
              <a:gd name="connsiteY23" fmla="*/ 1282880 h 1282880"/>
              <a:gd name="connsiteX24" fmla="*/ 6021123 w 8574156"/>
              <a:gd name="connsiteY24" fmla="*/ 1282880 h 1282880"/>
              <a:gd name="connsiteX25" fmla="*/ 5683624 w 8574156"/>
              <a:gd name="connsiteY25" fmla="*/ 1282880 h 1282880"/>
              <a:gd name="connsiteX26" fmla="*/ 5101730 w 8574156"/>
              <a:gd name="connsiteY26" fmla="*/ 1282880 h 1282880"/>
              <a:gd name="connsiteX27" fmla="*/ 4682766 w 8574156"/>
              <a:gd name="connsiteY27" fmla="*/ 1282880 h 1282880"/>
              <a:gd name="connsiteX28" fmla="*/ 4019407 w 8574156"/>
              <a:gd name="connsiteY28" fmla="*/ 1282880 h 1282880"/>
              <a:gd name="connsiteX29" fmla="*/ 3600443 w 8574156"/>
              <a:gd name="connsiteY29" fmla="*/ 1282880 h 1282880"/>
              <a:gd name="connsiteX30" fmla="*/ 2937083 w 8574156"/>
              <a:gd name="connsiteY30" fmla="*/ 1282880 h 1282880"/>
              <a:gd name="connsiteX31" fmla="*/ 2599585 w 8574156"/>
              <a:gd name="connsiteY31" fmla="*/ 1282880 h 1282880"/>
              <a:gd name="connsiteX32" fmla="*/ 1936225 w 8574156"/>
              <a:gd name="connsiteY32" fmla="*/ 1282880 h 1282880"/>
              <a:gd name="connsiteX33" fmla="*/ 1517261 w 8574156"/>
              <a:gd name="connsiteY33" fmla="*/ 1282880 h 1282880"/>
              <a:gd name="connsiteX34" fmla="*/ 1179763 w 8574156"/>
              <a:gd name="connsiteY34" fmla="*/ 1282880 h 1282880"/>
              <a:gd name="connsiteX35" fmla="*/ 760799 w 8574156"/>
              <a:gd name="connsiteY35" fmla="*/ 1282880 h 1282880"/>
              <a:gd name="connsiteX36" fmla="*/ 213818 w 8574156"/>
              <a:gd name="connsiteY36" fmla="*/ 1282880 h 1282880"/>
              <a:gd name="connsiteX37" fmla="*/ 0 w 8574156"/>
              <a:gd name="connsiteY37" fmla="*/ 1069062 h 1282880"/>
              <a:gd name="connsiteX38" fmla="*/ 0 w 8574156"/>
              <a:gd name="connsiteY38" fmla="*/ 658545 h 1282880"/>
              <a:gd name="connsiteX39" fmla="*/ 0 w 8574156"/>
              <a:gd name="connsiteY39" fmla="*/ 213818 h 1282880"/>
              <a:gd name="connsiteX0" fmla="*/ 213818 w 8574156"/>
              <a:gd name="connsiteY0" fmla="*/ 1282880 h 1282880"/>
              <a:gd name="connsiteX1" fmla="*/ 0 w 8574156"/>
              <a:gd name="connsiteY1" fmla="*/ 1069062 h 1282880"/>
              <a:gd name="connsiteX2" fmla="*/ 0 w 8574156"/>
              <a:gd name="connsiteY2" fmla="*/ 641440 h 1282880"/>
              <a:gd name="connsiteX3" fmla="*/ 0 w 8574156"/>
              <a:gd name="connsiteY3" fmla="*/ 213818 h 1282880"/>
              <a:gd name="connsiteX4" fmla="*/ 213818 w 8574156"/>
              <a:gd name="connsiteY4" fmla="*/ 0 h 1282880"/>
              <a:gd name="connsiteX5" fmla="*/ 8360338 w 8574156"/>
              <a:gd name="connsiteY5" fmla="*/ 0 h 1282880"/>
              <a:gd name="connsiteX6" fmla="*/ 8574156 w 8574156"/>
              <a:gd name="connsiteY6" fmla="*/ 213818 h 1282880"/>
              <a:gd name="connsiteX7" fmla="*/ 8574156 w 8574156"/>
              <a:gd name="connsiteY7" fmla="*/ 641440 h 1282880"/>
              <a:gd name="connsiteX8" fmla="*/ 8574156 w 8574156"/>
              <a:gd name="connsiteY8" fmla="*/ 1069062 h 1282880"/>
              <a:gd name="connsiteX9" fmla="*/ 8360338 w 8574156"/>
              <a:gd name="connsiteY9" fmla="*/ 1282880 h 12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74156" h="1282880" stroke="0" extrusionOk="0">
                <a:moveTo>
                  <a:pt x="0" y="213818"/>
                </a:moveTo>
                <a:cubicBezTo>
                  <a:pt x="-10142" y="89474"/>
                  <a:pt x="73319" y="8411"/>
                  <a:pt x="213818" y="0"/>
                </a:cubicBezTo>
                <a:cubicBezTo>
                  <a:pt x="454799" y="-66584"/>
                  <a:pt x="703537" y="48650"/>
                  <a:pt x="958643" y="0"/>
                </a:cubicBezTo>
                <a:cubicBezTo>
                  <a:pt x="1213749" y="-48650"/>
                  <a:pt x="1286372" y="57622"/>
                  <a:pt x="1459072" y="0"/>
                </a:cubicBezTo>
                <a:cubicBezTo>
                  <a:pt x="1631772" y="-57622"/>
                  <a:pt x="1674700" y="12123"/>
                  <a:pt x="1878036" y="0"/>
                </a:cubicBezTo>
                <a:cubicBezTo>
                  <a:pt x="2081372" y="-12123"/>
                  <a:pt x="2227851" y="8437"/>
                  <a:pt x="2541395" y="0"/>
                </a:cubicBezTo>
                <a:cubicBezTo>
                  <a:pt x="2854939" y="-8437"/>
                  <a:pt x="2817650" y="53870"/>
                  <a:pt x="3041824" y="0"/>
                </a:cubicBezTo>
                <a:cubicBezTo>
                  <a:pt x="3265998" y="-53870"/>
                  <a:pt x="3520698" y="25487"/>
                  <a:pt x="3786649" y="0"/>
                </a:cubicBezTo>
                <a:cubicBezTo>
                  <a:pt x="4052600" y="-25487"/>
                  <a:pt x="4070063" y="35640"/>
                  <a:pt x="4205613" y="0"/>
                </a:cubicBezTo>
                <a:cubicBezTo>
                  <a:pt x="4341163" y="-35640"/>
                  <a:pt x="4713069" y="13308"/>
                  <a:pt x="4950437" y="0"/>
                </a:cubicBezTo>
                <a:cubicBezTo>
                  <a:pt x="5187805" y="-13308"/>
                  <a:pt x="5186551" y="8116"/>
                  <a:pt x="5287936" y="0"/>
                </a:cubicBezTo>
                <a:cubicBezTo>
                  <a:pt x="5389321" y="-8116"/>
                  <a:pt x="5657940" y="47193"/>
                  <a:pt x="5869830" y="0"/>
                </a:cubicBezTo>
                <a:cubicBezTo>
                  <a:pt x="6081720" y="-47193"/>
                  <a:pt x="6331386" y="17740"/>
                  <a:pt x="6451725" y="0"/>
                </a:cubicBezTo>
                <a:cubicBezTo>
                  <a:pt x="6572065" y="-17740"/>
                  <a:pt x="6761435" y="51105"/>
                  <a:pt x="6952154" y="0"/>
                </a:cubicBezTo>
                <a:cubicBezTo>
                  <a:pt x="7142873" y="-51105"/>
                  <a:pt x="7359350" y="33236"/>
                  <a:pt x="7696979" y="0"/>
                </a:cubicBezTo>
                <a:cubicBezTo>
                  <a:pt x="8034608" y="-33236"/>
                  <a:pt x="8083808" y="34889"/>
                  <a:pt x="8360338" y="0"/>
                </a:cubicBezTo>
                <a:cubicBezTo>
                  <a:pt x="8457275" y="3473"/>
                  <a:pt x="8567278" y="90984"/>
                  <a:pt x="8574156" y="213818"/>
                </a:cubicBezTo>
                <a:cubicBezTo>
                  <a:pt x="8595202" y="379505"/>
                  <a:pt x="8532546" y="520085"/>
                  <a:pt x="8574156" y="649992"/>
                </a:cubicBezTo>
                <a:cubicBezTo>
                  <a:pt x="8615766" y="779899"/>
                  <a:pt x="8569462" y="944801"/>
                  <a:pt x="8574156" y="1069062"/>
                </a:cubicBezTo>
                <a:cubicBezTo>
                  <a:pt x="8559703" y="1212993"/>
                  <a:pt x="8489044" y="1290770"/>
                  <a:pt x="8360338" y="1282880"/>
                </a:cubicBezTo>
                <a:cubicBezTo>
                  <a:pt x="8198564" y="1299768"/>
                  <a:pt x="8058035" y="1262663"/>
                  <a:pt x="7941374" y="1282880"/>
                </a:cubicBezTo>
                <a:cubicBezTo>
                  <a:pt x="7824713" y="1303097"/>
                  <a:pt x="7565406" y="1269174"/>
                  <a:pt x="7359480" y="1282880"/>
                </a:cubicBezTo>
                <a:cubicBezTo>
                  <a:pt x="7153554" y="1296586"/>
                  <a:pt x="7081655" y="1282733"/>
                  <a:pt x="6940516" y="1282880"/>
                </a:cubicBezTo>
                <a:cubicBezTo>
                  <a:pt x="6799377" y="1283027"/>
                  <a:pt x="6599270" y="1246277"/>
                  <a:pt x="6358622" y="1282880"/>
                </a:cubicBezTo>
                <a:cubicBezTo>
                  <a:pt x="6117974" y="1319483"/>
                  <a:pt x="6119075" y="1266704"/>
                  <a:pt x="6021123" y="1282880"/>
                </a:cubicBezTo>
                <a:cubicBezTo>
                  <a:pt x="5923171" y="1299056"/>
                  <a:pt x="5821084" y="1257180"/>
                  <a:pt x="5683624" y="1282880"/>
                </a:cubicBezTo>
                <a:cubicBezTo>
                  <a:pt x="5546164" y="1308580"/>
                  <a:pt x="5377836" y="1273787"/>
                  <a:pt x="5101730" y="1282880"/>
                </a:cubicBezTo>
                <a:cubicBezTo>
                  <a:pt x="4825624" y="1291973"/>
                  <a:pt x="4830066" y="1281513"/>
                  <a:pt x="4682766" y="1282880"/>
                </a:cubicBezTo>
                <a:cubicBezTo>
                  <a:pt x="4535466" y="1284247"/>
                  <a:pt x="4261126" y="1241684"/>
                  <a:pt x="4019407" y="1282880"/>
                </a:cubicBezTo>
                <a:cubicBezTo>
                  <a:pt x="3777688" y="1324076"/>
                  <a:pt x="3789716" y="1271672"/>
                  <a:pt x="3600443" y="1282880"/>
                </a:cubicBezTo>
                <a:cubicBezTo>
                  <a:pt x="3411170" y="1294088"/>
                  <a:pt x="3135873" y="1213173"/>
                  <a:pt x="2937083" y="1282880"/>
                </a:cubicBezTo>
                <a:cubicBezTo>
                  <a:pt x="2738293" y="1352587"/>
                  <a:pt x="2702424" y="1252568"/>
                  <a:pt x="2599585" y="1282880"/>
                </a:cubicBezTo>
                <a:cubicBezTo>
                  <a:pt x="2496746" y="1313192"/>
                  <a:pt x="2135932" y="1267469"/>
                  <a:pt x="1936225" y="1282880"/>
                </a:cubicBezTo>
                <a:cubicBezTo>
                  <a:pt x="1736518" y="1298291"/>
                  <a:pt x="1603627" y="1263884"/>
                  <a:pt x="1517261" y="1282880"/>
                </a:cubicBezTo>
                <a:cubicBezTo>
                  <a:pt x="1430895" y="1301876"/>
                  <a:pt x="1268595" y="1242481"/>
                  <a:pt x="1179763" y="1282880"/>
                </a:cubicBezTo>
                <a:cubicBezTo>
                  <a:pt x="1090931" y="1323279"/>
                  <a:pt x="927990" y="1280372"/>
                  <a:pt x="760799" y="1282880"/>
                </a:cubicBezTo>
                <a:cubicBezTo>
                  <a:pt x="593608" y="1285388"/>
                  <a:pt x="355185" y="1251962"/>
                  <a:pt x="213818" y="1282880"/>
                </a:cubicBezTo>
                <a:cubicBezTo>
                  <a:pt x="123591" y="1275506"/>
                  <a:pt x="-4638" y="1219281"/>
                  <a:pt x="0" y="1069062"/>
                </a:cubicBezTo>
                <a:cubicBezTo>
                  <a:pt x="-22457" y="943733"/>
                  <a:pt x="3419" y="746124"/>
                  <a:pt x="0" y="658545"/>
                </a:cubicBezTo>
                <a:cubicBezTo>
                  <a:pt x="-3419" y="570966"/>
                  <a:pt x="6344" y="407193"/>
                  <a:pt x="0" y="213818"/>
                </a:cubicBezTo>
                <a:close/>
              </a:path>
              <a:path w="8574156" h="1282880" fill="none" extrusionOk="0">
                <a:moveTo>
                  <a:pt x="213818" y="1282880"/>
                </a:moveTo>
                <a:cubicBezTo>
                  <a:pt x="93597" y="1278648"/>
                  <a:pt x="34772" y="1180528"/>
                  <a:pt x="0" y="1069062"/>
                </a:cubicBezTo>
                <a:cubicBezTo>
                  <a:pt x="-8363" y="940615"/>
                  <a:pt x="15032" y="846519"/>
                  <a:pt x="0" y="641440"/>
                </a:cubicBezTo>
                <a:cubicBezTo>
                  <a:pt x="-15032" y="436361"/>
                  <a:pt x="15420" y="327639"/>
                  <a:pt x="0" y="213818"/>
                </a:cubicBezTo>
                <a:cubicBezTo>
                  <a:pt x="-6197" y="121073"/>
                  <a:pt x="66517" y="7684"/>
                  <a:pt x="213818" y="0"/>
                </a:cubicBezTo>
                <a:moveTo>
                  <a:pt x="8360338" y="0"/>
                </a:moveTo>
                <a:cubicBezTo>
                  <a:pt x="8470148" y="25006"/>
                  <a:pt x="8578732" y="103792"/>
                  <a:pt x="8574156" y="213818"/>
                </a:cubicBezTo>
                <a:cubicBezTo>
                  <a:pt x="8597878" y="303841"/>
                  <a:pt x="8540920" y="523330"/>
                  <a:pt x="8574156" y="641440"/>
                </a:cubicBezTo>
                <a:cubicBezTo>
                  <a:pt x="8607392" y="759550"/>
                  <a:pt x="8549828" y="890568"/>
                  <a:pt x="8574156" y="1069062"/>
                </a:cubicBezTo>
                <a:cubicBezTo>
                  <a:pt x="8585662" y="1209523"/>
                  <a:pt x="8508101" y="1274525"/>
                  <a:pt x="8360338" y="1282880"/>
                </a:cubicBezTo>
              </a:path>
              <a:path w="8574156" h="1282880" fill="none" stroke="0" extrusionOk="0">
                <a:moveTo>
                  <a:pt x="213818" y="1282880"/>
                </a:moveTo>
                <a:cubicBezTo>
                  <a:pt x="62973" y="1286807"/>
                  <a:pt x="6651" y="1194136"/>
                  <a:pt x="0" y="1069062"/>
                </a:cubicBezTo>
                <a:cubicBezTo>
                  <a:pt x="-39070" y="969494"/>
                  <a:pt x="23204" y="860596"/>
                  <a:pt x="0" y="667097"/>
                </a:cubicBezTo>
                <a:cubicBezTo>
                  <a:pt x="-23204" y="473598"/>
                  <a:pt x="1044" y="352907"/>
                  <a:pt x="0" y="213818"/>
                </a:cubicBezTo>
                <a:cubicBezTo>
                  <a:pt x="8659" y="126130"/>
                  <a:pt x="106422" y="4502"/>
                  <a:pt x="213818" y="0"/>
                </a:cubicBezTo>
                <a:moveTo>
                  <a:pt x="8360338" y="0"/>
                </a:moveTo>
                <a:cubicBezTo>
                  <a:pt x="8463059" y="2838"/>
                  <a:pt x="8565261" y="128309"/>
                  <a:pt x="8574156" y="213818"/>
                </a:cubicBezTo>
                <a:cubicBezTo>
                  <a:pt x="8600917" y="330496"/>
                  <a:pt x="8562585" y="439498"/>
                  <a:pt x="8574156" y="641440"/>
                </a:cubicBezTo>
                <a:cubicBezTo>
                  <a:pt x="8585727" y="843382"/>
                  <a:pt x="8535887" y="922359"/>
                  <a:pt x="8574156" y="1069062"/>
                </a:cubicBezTo>
                <a:cubicBezTo>
                  <a:pt x="8569016" y="1203198"/>
                  <a:pt x="8486992" y="1285819"/>
                  <a:pt x="8360338" y="1282880"/>
                </a:cubicBezTo>
              </a:path>
            </a:pathLst>
          </a:custGeom>
          <a:ln w="85725">
            <a:solidFill>
              <a:schemeClr val="bg1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bracketPai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C7DB8F0-B71D-4512-8582-0ED340C554B7}"/>
              </a:ext>
            </a:extLst>
          </p:cNvPr>
          <p:cNvSpPr txBox="1"/>
          <p:nvPr/>
        </p:nvSpPr>
        <p:spPr>
          <a:xfrm>
            <a:off x="1728242" y="697533"/>
            <a:ext cx="8735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2">
                    <a:lumMod val="1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메가 </a:t>
            </a:r>
            <a:r>
              <a:rPr lang="en-US" altLang="ko-KR" sz="6600" b="1" dirty="0" smtClean="0">
                <a:solidFill>
                  <a:schemeClr val="bg2">
                    <a:lumMod val="1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CVG </a:t>
            </a:r>
            <a:r>
              <a:rPr lang="ko-KR" altLang="en-US" sz="6600" b="1" dirty="0" smtClean="0">
                <a:solidFill>
                  <a:schemeClr val="bg2">
                    <a:lumMod val="1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시네마</a:t>
            </a:r>
            <a:endParaRPr lang="ko-KR" altLang="en-US" sz="6600" b="1" dirty="0">
              <a:solidFill>
                <a:schemeClr val="bg2">
                  <a:lumMod val="1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459">
            <a:off x="3117807" y="4507350"/>
            <a:ext cx="1188415" cy="1188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172">
            <a:off x="2275570" y="3404041"/>
            <a:ext cx="1188416" cy="11884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111">
            <a:off x="5617158" y="5017456"/>
            <a:ext cx="1188415" cy="1188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79" y="3599195"/>
            <a:ext cx="1358118" cy="13581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51698">
            <a:off x="7237358" y="4395513"/>
            <a:ext cx="1080124" cy="10801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104">
            <a:off x="3923431" y="3524061"/>
            <a:ext cx="925931" cy="9259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40085">
            <a:off x="8813847" y="3170758"/>
            <a:ext cx="1358117" cy="13581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4" y="2496208"/>
            <a:ext cx="1170435" cy="11704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53" y="2172278"/>
            <a:ext cx="1279568" cy="12795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1221" y="3113057"/>
            <a:ext cx="1143458" cy="11434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2730">
            <a:off x="4633380" y="2172278"/>
            <a:ext cx="1358117" cy="13581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3845">
            <a:off x="7893227" y="2015430"/>
            <a:ext cx="961556" cy="9615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9126">
            <a:off x="4308997" y="4534960"/>
            <a:ext cx="1024334" cy="10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12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97429E-24A7-48C6-BDF5-66F2D9EA9F27}"/>
              </a:ext>
            </a:extLst>
          </p:cNvPr>
          <p:cNvSpPr/>
          <p:nvPr/>
        </p:nvSpPr>
        <p:spPr>
          <a:xfrm>
            <a:off x="0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93527C-D024-4E42-9246-3FDDC599615B}"/>
              </a:ext>
            </a:extLst>
          </p:cNvPr>
          <p:cNvSpPr txBox="1"/>
          <p:nvPr/>
        </p:nvSpPr>
        <p:spPr>
          <a:xfrm>
            <a:off x="272957" y="15012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 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DFDA58-8B97-493F-8F2C-E4170D7F1758}"/>
              </a:ext>
            </a:extLst>
          </p:cNvPr>
          <p:cNvSpPr/>
          <p:nvPr/>
        </p:nvSpPr>
        <p:spPr>
          <a:xfrm>
            <a:off x="3134783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코드리뷰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0E64927-8679-44FA-ADE2-D425AE2B2CA8}"/>
              </a:ext>
            </a:extLst>
          </p:cNvPr>
          <p:cNvSpPr/>
          <p:nvPr/>
        </p:nvSpPr>
        <p:spPr>
          <a:xfrm>
            <a:off x="6323464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프로그램 구현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7D1B0D3-AA96-4214-A999-49299EFC77D4}"/>
              </a:ext>
            </a:extLst>
          </p:cNvPr>
          <p:cNvSpPr/>
          <p:nvPr/>
        </p:nvSpPr>
        <p:spPr>
          <a:xfrm>
            <a:off x="9395791" y="1394791"/>
            <a:ext cx="2796209" cy="4068418"/>
          </a:xfrm>
          <a:prstGeom prst="rect">
            <a:avLst/>
          </a:prstGeom>
          <a:solidFill>
            <a:schemeClr val="bg2">
              <a:lumMod val="1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Q&amp;A</a:t>
            </a:r>
            <a:endParaRPr lang="en-US" altLang="ko-KR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3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93527C-D024-4E42-9246-3FDDC599615B}"/>
              </a:ext>
            </a:extLst>
          </p:cNvPr>
          <p:cNvSpPr txBox="1"/>
          <p:nvPr/>
        </p:nvSpPr>
        <p:spPr>
          <a:xfrm>
            <a:off x="3955773" y="490330"/>
            <a:ext cx="4572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</a:t>
            </a:r>
            <a:r>
              <a:rPr lang="en-US" altLang="ko-KR" sz="34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34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1674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89885" l="8269" r="96184">
                        <a14:foregroundMark x1="8769" y1="11024" x2="9314" y2="88976"/>
                        <a14:foregroundMark x1="9314" y1="89158" x2="96184" y2="89885"/>
                        <a14:foregroundMark x1="19355" y1="39431" x2="64471" y2="71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71" y="181743"/>
            <a:ext cx="8901676" cy="66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소개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031967"/>
            <a:ext cx="9470572" cy="51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3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99" y="771849"/>
            <a:ext cx="6391701" cy="60861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49"/>
            <a:ext cx="5800299" cy="60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48"/>
            <a:ext cx="5386750" cy="6086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50" y="771846"/>
            <a:ext cx="6805250" cy="60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672B40B-DCF0-4B0A-980D-6CB1EE204656}"/>
              </a:ext>
            </a:extLst>
          </p:cNvPr>
          <p:cNvSpPr txBox="1"/>
          <p:nvPr/>
        </p:nvSpPr>
        <p:spPr>
          <a:xfrm>
            <a:off x="185530" y="125517"/>
            <a:ext cx="399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주요 코드 리뷰</a:t>
            </a:r>
            <a:endParaRPr lang="ko-KR" altLang="en-US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848"/>
            <a:ext cx="5950424" cy="6086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25" y="771848"/>
            <a:ext cx="6241576" cy="60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47</Words>
  <Application>Microsoft Office PowerPoint</Application>
  <PresentationFormat>사용자 지정</PresentationFormat>
  <Paragraphs>23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굴림</vt:lpstr>
      <vt:lpstr>Arial</vt:lpstr>
      <vt:lpstr>배달의민족 한나체 Pro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48</cp:revision>
  <dcterms:created xsi:type="dcterms:W3CDTF">2019-12-09T04:06:16Z</dcterms:created>
  <dcterms:modified xsi:type="dcterms:W3CDTF">2020-03-20T00:45:11Z</dcterms:modified>
</cp:coreProperties>
</file>